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–Christian Bauer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2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essckankan72@gmail.co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ctrTitle"/>
          </p:nvPr>
        </p:nvSpPr>
        <p:spPr>
          <a:xfrm>
            <a:off x="1270000" y="977900"/>
            <a:ext cx="10464800" cy="3302000"/>
          </a:xfrm>
          <a:prstGeom prst="rect">
            <a:avLst/>
          </a:prstGeom>
        </p:spPr>
        <p:txBody>
          <a:bodyPr/>
          <a:lstStyle>
            <a:lvl1pPr defTabSz="514094">
              <a:defRPr sz="7000"/>
            </a:lvl1pPr>
          </a:lstStyle>
          <a:p>
            <a:r>
              <a:t>Visite de l´École professionnelle de Santé à Kankan</a:t>
            </a:r>
          </a:p>
        </p:txBody>
      </p:sp>
      <p:sp>
        <p:nvSpPr>
          <p:cNvPr id="120" name="Shape 120"/>
          <p:cNvSpPr/>
          <p:nvPr/>
        </p:nvSpPr>
        <p:spPr>
          <a:xfrm>
            <a:off x="4818760" y="4552949"/>
            <a:ext cx="33672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15 Janvier 2018</a:t>
            </a:r>
          </a:p>
        </p:txBody>
      </p:sp>
      <p:sp>
        <p:nvSpPr>
          <p:cNvPr id="121" name="Shape 121"/>
          <p:cNvSpPr/>
          <p:nvPr/>
        </p:nvSpPr>
        <p:spPr>
          <a:xfrm>
            <a:off x="4345194" y="6566930"/>
            <a:ext cx="9460838" cy="2156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Monsieur </a:t>
            </a:r>
            <a:r>
              <a:rPr b="1"/>
              <a:t>Francely Dounoh</a:t>
            </a:r>
            <a:r>
              <a:t>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Médecin et directeur de l´école nationale de santé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construite en 1972 pour toute la Haute Guinée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Tel: 00224 622 56 26 68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t>Email: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essckankan72@gmail.com</a:t>
            </a:r>
            <a:r>
              <a:t>).</a:t>
            </a:r>
          </a:p>
        </p:txBody>
      </p:sp>
      <p:pic>
        <p:nvPicPr>
          <p:cNvPr id="122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9273" y="4927600"/>
            <a:ext cx="3098802" cy="375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age1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3002569" y="5692140"/>
            <a:ext cx="6796462" cy="3149601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 b="1">
                <a:latin typeface="+mn-lt"/>
                <a:ea typeface="+mn-ea"/>
                <a:cs typeface="+mn-cs"/>
                <a:sym typeface="Helvetica"/>
              </a:defRPr>
            </a:pPr>
            <a:r>
              <a:t>Formation d´Agent Technicien de la Santé (ATS)</a:t>
            </a:r>
          </a:p>
          <a:p>
            <a:pPr marL="246944" indent="-246944" algn="l">
              <a:buSzPct val="75000"/>
              <a:buChar char="•"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t>Avoir le BEPC ou le niveau de 11eme année</a:t>
            </a:r>
          </a:p>
          <a:p>
            <a:pPr marL="246944" indent="-246944" algn="l">
              <a:buSzPct val="75000"/>
              <a:buChar char="•"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t>Passer un concours national d´entrée</a:t>
            </a:r>
          </a:p>
          <a:p>
            <a:pPr marL="246944" indent="-246944" algn="l">
              <a:buSzPct val="75000"/>
              <a:buChar char="•"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t>Formation de 3ans</a:t>
            </a:r>
          </a:p>
          <a:p>
            <a:pPr marL="246944" indent="-246944" algn="l">
              <a:buSzPct val="75000"/>
              <a:buChar char="•"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t>Formation polyvalente et généraliste de premiers soins, afin que les jeunes formés puissent se débrouiller seuls en  brousse et poser le meilleur diagnostique et orienter les patients vers les experts.</a:t>
            </a:r>
          </a:p>
          <a:p>
            <a:pPr marL="246944" indent="-246944" algn="l">
              <a:buSzPct val="75000"/>
              <a:buChar char="•"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t>Examen national de sortie</a:t>
            </a:r>
          </a:p>
          <a:p>
            <a:pPr marL="246944" indent="-246944" algn="l">
              <a:buSzPct val="75000"/>
              <a:buChar char="•"/>
              <a:defRPr sz="2000">
                <a:latin typeface="+mn-lt"/>
                <a:ea typeface="+mn-ea"/>
                <a:cs typeface="+mn-cs"/>
                <a:sym typeface="Helvetica"/>
              </a:defRPr>
            </a:pPr>
            <a:r>
              <a:t>Concours national pour être assigné à un poste de santé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2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B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3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3600" y="-13970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9253580" y="1947543"/>
            <a:ext cx="3621487" cy="2810497"/>
          </a:xfrm>
          <a:prstGeom prst="rect">
            <a:avLst/>
          </a:prstGeom>
          <a:solidFill>
            <a:srgbClr val="FFFFFF">
              <a:alpha val="7003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L´école recoit annuellement quelques </a:t>
            </a:r>
            <a:r>
              <a:rPr b="1"/>
              <a:t>1600 élèves </a:t>
            </a:r>
            <a:r>
              <a:t>admis au concours.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Par contre les demandes sont bien suppérieures au capacité du centre de formation, qui elles dépassent les </a:t>
            </a:r>
            <a:r>
              <a:rPr b="1"/>
              <a:t>3000 demandes</a:t>
            </a:r>
            <a:r>
              <a:t> par an!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4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1844643" y="6875620"/>
            <a:ext cx="8367936" cy="2210109"/>
          </a:xfrm>
          <a:prstGeom prst="rect">
            <a:avLst/>
          </a:prstGeom>
          <a:solidFill>
            <a:srgbClr val="FFFFFF">
              <a:alpha val="7123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L´école comporte 6 salles de classes (classe double) pour les 1eme , 2eme et 3eme année, avec 9 groupes pédagogiques.</a:t>
            </a:r>
          </a:p>
          <a:p>
            <a:pPr marL="197554" indent="-19755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Les 1eme année ont des cours théorique le matin et des cours pratiques l´apres-midi</a:t>
            </a:r>
          </a:p>
          <a:p>
            <a:pPr marL="197554" indent="-19755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Les 2eme et 3eme années ont les cours pratiques le matin et les cours théoriques l´apres-midi.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Ils doivent écrire des rapports d´observation et faire des stages régulièrement dans les centres de santé et l´hopital de Kankan. 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5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3338162" y="6796219"/>
            <a:ext cx="8367936" cy="2775310"/>
          </a:xfrm>
          <a:prstGeom prst="rect">
            <a:avLst/>
          </a:prstGeom>
          <a:solidFill>
            <a:srgbClr val="FFFFFF">
              <a:alpha val="7123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Pour s´entrainer ils doivent aller dans la salle de démonstration de l´hopital de Kankan: </a:t>
            </a:r>
          </a:p>
          <a:p>
            <a:pPr marL="197554" indent="-19755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Apprendre le squelette, prendre la tension, mesurer le taux de sucre, faire des piqures,</a:t>
            </a:r>
          </a:p>
          <a:p>
            <a:pPr marL="197554" indent="-19755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Apprendre à reconnaitre les maladie infectieuses au microscope..)</a:t>
            </a:r>
          </a:p>
          <a:p>
            <a:pPr marL="197554" indent="-19755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Assurer les soins primaires, tels que prise de tension, faire des pansements,…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Ils ont également des stage de vacances dans les villages.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Ils recoivent aussi une formation pharmacologique et de diagnostique.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16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En fin d´études, ce sont les experts qui assurent les cours tels que les médecins, sage-femmes et laborantins.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6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2839698" y="7115809"/>
            <a:ext cx="8742565" cy="2583169"/>
          </a:xfrm>
          <a:prstGeom prst="rect">
            <a:avLst/>
          </a:prstGeom>
          <a:solidFill>
            <a:srgbClr val="FFFFFF">
              <a:alpha val="6892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Après leur examen national de sortie, les jeunes formés en ATS doivent passer un concours pour rentrer dans la fonction publique.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Une fois admis, ils seront assignés à un poste de santé vacant, qui peut n´importe ou dans le pays.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Leur travail consistera essentiellement à améliorer l´alimentation des villageois, les points en eau potable, le suivi en soins gynéco-obstétrique et en diagnostique de maladies infectieuses.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7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1129988" y="8241028"/>
            <a:ext cx="9117160" cy="1064257"/>
          </a:xfrm>
          <a:prstGeom prst="rect">
            <a:avLst/>
          </a:prstGeom>
          <a:solidFill>
            <a:srgbClr val="FFFFFF">
              <a:alpha val="7036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 Kankan, il y a actuellement en plus de cette école nationale ATS, 3 autres écoles privées. Qui elles forment des experts en profondeur dans les filières telles qu´infirmières, ou sâge-femmes.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</Words>
  <Application>Microsoft Office PowerPoint</Application>
  <PresentationFormat>Custom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Helvetica</vt:lpstr>
      <vt:lpstr>Helvetica Light</vt:lpstr>
      <vt:lpstr>Helvetica Neue</vt:lpstr>
      <vt:lpstr>White</vt:lpstr>
      <vt:lpstr>Visite de l´École professionnelle de Santé à Kankan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Visite de l´École professionnelle de Santé à Kankan</dc:title>
  <cp:lastModifiedBy>Willumeit, Heinz</cp:lastModifiedBy>
  <cp:revision>2</cp:revision>
  <dcterms:modified xsi:type="dcterms:W3CDTF">2018-04-07T13:46:27Z</dcterms:modified>
</cp:coreProperties>
</file>