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64" r:id="rId2"/>
    <p:sldId id="265" r:id="rId3"/>
    <p:sldId id="270" r:id="rId4"/>
    <p:sldId id="266" r:id="rId5"/>
    <p:sldId id="267" r:id="rId6"/>
    <p:sldId id="268" r:id="rId7"/>
    <p:sldId id="269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–Christian Bauer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Titeltext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Titeltext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2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ctrTitle"/>
          </p:nvPr>
        </p:nvSpPr>
        <p:spPr>
          <a:xfrm>
            <a:off x="952500" y="12700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14094">
              <a:defRPr sz="7000"/>
            </a:pPr>
            <a:r>
              <a:t>Centre de Santé</a:t>
            </a:r>
          </a:p>
          <a:p>
            <a:pPr defTabSz="514094">
              <a:defRPr sz="7000"/>
            </a:pPr>
            <a:r>
              <a:t>à Fodécariah</a:t>
            </a:r>
          </a:p>
          <a:p>
            <a:pPr defTabSz="514094">
              <a:defRPr sz="7000"/>
            </a:pPr>
            <a:r>
              <a:t>aujourd´hui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48423" y="415539"/>
            <a:ext cx="6898071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270853" y="317570"/>
            <a:ext cx="6379717" cy="8508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Leurs besoins d´urgences sont les suivants: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Thermomètres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Tensiomètres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Balances et Pèse-Bébé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Nourriture contre la malnutrition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Vitamines pour les femmes après l accouchement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Appareil pour mesure le taux de sucre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Microscope monoculaire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Refrigöérateur pour les vaccins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Monsieur Lamah</a:t>
            </a:r>
            <a:r>
              <a:rPr b="0"/>
              <a:t> est bien-sur à </a:t>
            </a:r>
            <a:r>
              <a:t>100% contre l excision</a:t>
            </a:r>
            <a:r>
              <a:rPr b="0"/>
              <a:t> qui complique les accouchements,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C´est pourquoi il parle dans les cérémonies, à la mosquée et fait de la sensibilisation auprès de la population.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Nous lui avons remis </a:t>
            </a:r>
            <a:r>
              <a:rPr b="1"/>
              <a:t>le reste des moustiquaires imprégnées</a:t>
            </a:r>
            <a:r>
              <a:t> , afin qu´il les distribue gratuitement aux femmes enceintes les plus pauvres.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ctrTitle"/>
          </p:nvPr>
        </p:nvSpPr>
        <p:spPr>
          <a:xfrm>
            <a:off x="1270000" y="11430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02412">
              <a:defRPr sz="6800"/>
            </a:pPr>
            <a:r>
              <a:t>Construction d´un nouveau Campus médical</a:t>
            </a:r>
          </a:p>
          <a:p>
            <a:pPr defTabSz="502412">
              <a:defRPr sz="6800"/>
            </a:pPr>
            <a:r>
              <a:t>à Fodécariah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480726" y="2238499"/>
            <a:ext cx="11657646" cy="7444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Avec le soutien du gouvernement guinéen, qui souhaite décentraliser, et avec le soutien à 100% de monsieur </a:t>
            </a: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Francely Dounoh, </a:t>
            </a:r>
            <a:r>
              <a:t>directeur de l´école nationale de Kankan, notre association pourrait soutenir le manque de formation en ATS avec la construction d´un </a:t>
            </a:r>
            <a:r>
              <a:rPr b="1"/>
              <a:t>nouveau poste de santé </a:t>
            </a:r>
            <a:r>
              <a:t>et d´une </a:t>
            </a:r>
            <a:r>
              <a:rPr b="1"/>
              <a:t>école rurale de santé</a:t>
            </a:r>
            <a:r>
              <a:t> à fodécariah.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Pour cela, il nous faut:</a:t>
            </a:r>
          </a:p>
          <a:p>
            <a:pPr marL="352776" indent="-352776" algn="l" defTabSz="449580">
              <a:lnSpc>
                <a:spcPct val="107916"/>
              </a:lnSpc>
              <a:spcBef>
                <a:spcPts val="800"/>
              </a:spcBef>
              <a:buSzPct val="100000"/>
              <a:buAutoNum type="arabicParenR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Faire des </a:t>
            </a:r>
            <a:r>
              <a:rPr b="1"/>
              <a:t>devis estimatifs</a:t>
            </a:r>
            <a:r>
              <a:t> pour:</a:t>
            </a:r>
          </a:p>
          <a:p>
            <a:pPr marL="691443" lvl="1" indent="-246943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la construction de l´école nationale ATS (6 salles de classe, salle de démonstration, et bureaux administratifs pouvant recevoir 500 étudiants), </a:t>
            </a:r>
          </a:p>
          <a:p>
            <a:pPr marL="691443" lvl="1" indent="-246943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un poste de santé (voir le plan) </a:t>
            </a:r>
          </a:p>
          <a:p>
            <a:pPr marL="691443" lvl="1" indent="-246943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des dortoirs pour 50 personnes (hommes et femmes séparées)</a:t>
            </a:r>
          </a:p>
          <a:p>
            <a:pPr marL="691443" lvl="1" indent="-246943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Electrification du campus médical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2) </a:t>
            </a:r>
            <a:r>
              <a:rPr b="1"/>
              <a:t>Monter une coopération</a:t>
            </a:r>
            <a:r>
              <a:t> entre le ministère des formations professionnelles guinéenne pour une contribution à 25%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3) Monter un </a:t>
            </a:r>
            <a:r>
              <a:rPr b="1"/>
              <a:t>dossier de demande auprès du BMZ</a:t>
            </a:r>
            <a:r>
              <a:t>  (contribution à 75%)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4) La communauté met un grand terrain à disposition au centre du village pour recevoir l´ecole, les dortoirs et le centre de santé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4 a.) </a:t>
            </a:r>
            <a:r>
              <a:rPr b="1"/>
              <a:t>Construire le campus de santé 2019-2020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4 b.) Contacter et faire une </a:t>
            </a:r>
            <a:r>
              <a:rPr b="1"/>
              <a:t>demande d´ouverture</a:t>
            </a:r>
            <a:r>
              <a:t> auprès de la direction préfectorale de la santé (DPS) dont Fodécatiah est dépendante.</a:t>
            </a:r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431799" y="-952500"/>
            <a:ext cx="12524286" cy="3302000"/>
          </a:xfrm>
          <a:prstGeom prst="rect">
            <a:avLst/>
          </a:prstGeom>
        </p:spPr>
        <p:txBody>
          <a:bodyPr anchor="b"/>
          <a:lstStyle/>
          <a:p>
            <a:r>
              <a:t>École professionnelle de Santé à Fodécariah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394177" y="196824"/>
            <a:ext cx="11657646" cy="471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Cette demande d´ouverture mettra à disposition: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1 Directeur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1 Directeur des études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1 chargé de stages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1 conseiller en orientation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Des professeurs agrées du DPS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 faudra réfléchir les filières qui pourront être mises en place: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Infirmier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Sage-femme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Laborantin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Préparateur en pharmacie</a:t>
            </a:r>
          </a:p>
        </p:txBody>
      </p:sp>
      <p:sp>
        <p:nvSpPr>
          <p:cNvPr id="181" name="Shape 181"/>
          <p:cNvSpPr/>
          <p:nvPr/>
        </p:nvSpPr>
        <p:spPr>
          <a:xfrm>
            <a:off x="319027" y="5384957"/>
            <a:ext cx="11807946" cy="4242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La distance de 60 km de Kankan nécessitera des frais de déplacement des experts.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Développer un système de roulement entre l´hôpital de Kankan et les differents postes de santé de la région.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Si nous souhaitons être dans le service public pour recevoir des élèves, Il faudra également construire un internat-dortoir  avec des lits superposables de 50 personnes (hommes et femmes séparés), vu que les élèves assignés peuvent venir de toute la Guinée.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 faudra également assurer des repas (cotisations prevues de 2500 GNF par jour par personne)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1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Comme le gouvernement ne fournit aucun matériel et aucun équipement, il faudra prévoir une salle de démonstration et une  bibliothèque.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ctrTitle"/>
          </p:nvPr>
        </p:nvSpPr>
        <p:spPr>
          <a:xfrm>
            <a:off x="332927" y="-622300"/>
            <a:ext cx="11757474" cy="3302000"/>
          </a:xfrm>
          <a:prstGeom prst="rect">
            <a:avLst/>
          </a:prstGeom>
        </p:spPr>
        <p:txBody>
          <a:bodyPr/>
          <a:lstStyle/>
          <a:p>
            <a:r>
              <a:t>Poste de Santé à Fodécariah</a:t>
            </a:r>
          </a:p>
        </p:txBody>
      </p:sp>
      <p:sp>
        <p:nvSpPr>
          <p:cNvPr id="184" name="Shape 184"/>
          <p:cNvSpPr/>
          <p:nvPr/>
        </p:nvSpPr>
        <p:spPr>
          <a:xfrm>
            <a:off x="154445" y="3382009"/>
            <a:ext cx="11231316" cy="298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Ce nouveau poste de santé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Faire une polyclinique rurale pour les accouchements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Posséder un petit laboratoire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Prévoir également le service de maintenance (nettoyage, gants, poubelles)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Incinération des déchets médicaux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Puit de forage</a:t>
            </a:r>
          </a:p>
          <a:p>
            <a:pPr marL="457200" indent="-228600" algn="l" defTabSz="449580">
              <a:lnSpc>
                <a:spcPct val="107916"/>
              </a:lnSpc>
              <a:spcBef>
                <a:spcPts val="800"/>
              </a:spcBef>
              <a:buSzPct val="100000"/>
              <a:buFont typeface="Symbol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Faire de la remise à niveau des directeurs de poste de santé ruraux dans les villages alentours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385" y="-2"/>
            <a:ext cx="7055799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1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0814" y="3922"/>
            <a:ext cx="6394035" cy="88493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193" y="0"/>
            <a:ext cx="7149487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9331" y="744556"/>
            <a:ext cx="6195911" cy="8524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13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250107" y="229891"/>
            <a:ext cx="5949662" cy="4000481"/>
          </a:xfrm>
          <a:prstGeom prst="rect">
            <a:avLst/>
          </a:prstGeom>
          <a:solidFill>
            <a:srgbClr val="FFFFFF">
              <a:alpha val="6934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Dr Emmanuel Lamah</a:t>
            </a:r>
            <a:r>
              <a:rPr b="0"/>
              <a:t> (Tel: 00224 628 50 14 95),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muté il y a 6 mois par le gouvernement guinéen au poste de santé de Fodecariah (17875 habitants)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ayant travaillé 6 ans au centre de santé de la sous-préfecture  de Baté Nafadji (8264 habitants). </a:t>
            </a:r>
            <a:br/>
            <a:r>
              <a:t>Le travail de ce médecin généraliste, est essentiellement de poser le bon diagnostique, afin d´acheminer le patient soit vers l´hopital de Kankan ou celui de Bamako pour les maladies graves.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 prend lui-même les cas de maladies en charge, prévues par ces compétences.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3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229" y="0"/>
            <a:ext cx="7315202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7432467" y="293288"/>
            <a:ext cx="5609359" cy="6482049"/>
          </a:xfrm>
          <a:prstGeom prst="rect">
            <a:avLst/>
          </a:prstGeom>
          <a:solidFill>
            <a:srgbClr val="FFFFFF">
              <a:alpha val="7072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Ce poste de santé a été construit il y a 30 ans par  l´ADEFOBA.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Il est tombé en ruine depuis par manque d´entretien.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Après un abandon total depuis plus de 10 ans, géré par un vieux médecin plutôt fou, n´appliquant aucunes règles d´hygiène. Lors de notre visite en 2014, nous avions des: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Canules souillées dans 1 cm de poussière, 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Blattes grouillant partout, 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Matelas rongés par les souris, 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Plafonnages souillés par la saison des pluies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Chambres empoussiérées, remplies de bicyclettes rouillées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Mais depuis 2 ans, grâce aux soins de monsieur Siaka  Doumbouya, infirmier assigné au poste de santé a rétabli un minimum d´hygiène.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10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11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00"/>
            </a:pP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8" name="image12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Shape 159"/>
          <p:cNvSpPr/>
          <p:nvPr/>
        </p:nvSpPr>
        <p:spPr>
          <a:xfrm>
            <a:off x="154213" y="52704"/>
            <a:ext cx="12396590" cy="1596385"/>
          </a:xfrm>
          <a:prstGeom prst="rect">
            <a:avLst/>
          </a:prstGeom>
          <a:solidFill>
            <a:srgbClr val="FFFFFF">
              <a:alpha val="70727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nous avons constaté une petite amelioration avec l´arrivée d´ un vieil infirmier, monsieur </a:t>
            </a:r>
            <a:r>
              <a:rPr b="1"/>
              <a:t>Siaka Doumbouya</a:t>
            </a:r>
            <a:r>
              <a:t>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(Tel: 00224 664 61 87 93, 0049 621 05 05 61)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venu il y a 2 ans pour remettre un peu d´ordre et d´hygiène.</a:t>
            </a:r>
            <a:br/>
            <a:endParaRPr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90727">
              <a:defRPr sz="6700"/>
            </a:pPr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6" name="image14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167"/>
          <p:cNvSpPr/>
          <p:nvPr/>
        </p:nvSpPr>
        <p:spPr>
          <a:xfrm>
            <a:off x="2813136" y="8252745"/>
            <a:ext cx="7737473" cy="1267457"/>
          </a:xfrm>
          <a:prstGeom prst="rect">
            <a:avLst/>
          </a:prstGeom>
          <a:solidFill>
            <a:srgbClr val="FFFFFF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Ces 2 personnes sont secondés par 2 élèves infimières: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Mariame Condé</a:t>
            </a:r>
            <a:r>
              <a:rPr b="0"/>
              <a:t> (00224 621 21 2 88) </a:t>
            </a:r>
          </a:p>
          <a:p>
            <a:pPr marL="246944" indent="-246944" algn="l" defTabSz="449580">
              <a:lnSpc>
                <a:spcPct val="107916"/>
              </a:lnSpc>
              <a:spcBef>
                <a:spcPts val="800"/>
              </a:spcBef>
              <a:buSzPct val="75000"/>
              <a:buChar char="•"/>
              <a:defRPr sz="2000" b="1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Kankou Doumbouya</a:t>
            </a:r>
            <a:r>
              <a:rPr b="0"/>
              <a:t> (00224 622 09 00 66)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4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909" y="0"/>
            <a:ext cx="731520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/>
          <p:nvPr/>
        </p:nvSpPr>
        <p:spPr>
          <a:xfrm>
            <a:off x="7616052" y="490219"/>
            <a:ext cx="4789515" cy="4556736"/>
          </a:xfrm>
          <a:prstGeom prst="rect">
            <a:avLst/>
          </a:prstGeom>
          <a:solidFill>
            <a:srgbClr val="FFFFFF">
              <a:alpha val="7150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et d´une 3eme future élève infirmière, </a:t>
            </a:r>
            <a:r>
              <a:rPr b="1"/>
              <a:t>Kourilitime Camara</a:t>
            </a:r>
            <a:r>
              <a:t> (Tel: 00224 628 50 14 95)  qui va bientôt commencer l´école d´infirmière.</a:t>
            </a:r>
            <a:br/>
            <a:endParaRPr/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De plus, tout le monde attend l´arrivée d´une </a:t>
            </a:r>
            <a:r>
              <a:rPr b="1"/>
              <a:t>volontaire américaine</a:t>
            </a:r>
            <a:r>
              <a:t> pour 2 ans, à partir de février. </a:t>
            </a:r>
          </a:p>
          <a:p>
            <a:pPr algn="l" defTabSz="449580">
              <a:lnSpc>
                <a:spcPct val="107916"/>
              </a:lnSpc>
              <a:spcBef>
                <a:spcPts val="800"/>
              </a:spcBef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Elle est médecin, âgée de 28 ans, elle-même ayant des racines malinké, ayant pour mission de faire de la sensibilisation prénatale et d´accompagner les femmes dans leur grossesse. 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855</Words>
  <Application>Microsoft Office PowerPoint</Application>
  <PresentationFormat>Custom</PresentationFormat>
  <Paragraphs>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Helvetica</vt:lpstr>
      <vt:lpstr>Helvetica Light</vt:lpstr>
      <vt:lpstr>Helvetica Neue</vt:lpstr>
      <vt:lpstr>Symbol</vt:lpstr>
      <vt:lpstr>Trebuchet MS</vt:lpstr>
      <vt:lpstr>White</vt:lpstr>
      <vt:lpstr>Centre de Santé à Fodécariah aujourd´hui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d´un nouveau Campus médical à Fodécariah</vt:lpstr>
      <vt:lpstr>École professionnelle de Santé à Fodécariah</vt:lpstr>
      <vt:lpstr>PowerPoint Presentation</vt:lpstr>
      <vt:lpstr>Poste de Santé à Fodécariah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Visite de l´École professionnelle de Santé à Kankan</dc:title>
  <cp:lastModifiedBy>Willumeit, Heinz</cp:lastModifiedBy>
  <cp:revision>3</cp:revision>
  <dcterms:modified xsi:type="dcterms:W3CDTF">2018-04-07T13:47:17Z</dcterms:modified>
</cp:coreProperties>
</file>